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57" r:id="rId3"/>
    <p:sldId id="265" r:id="rId4"/>
    <p:sldId id="266" r:id="rId5"/>
    <p:sldId id="270" r:id="rId6"/>
    <p:sldId id="267" r:id="rId7"/>
    <p:sldId id="269" r:id="rId8"/>
    <p:sldId id="264" r:id="rId9"/>
    <p:sldId id="271" r:id="rId10"/>
    <p:sldId id="272" r:id="rId11"/>
    <p:sldId id="273" r:id="rId12"/>
    <p:sldId id="261" r:id="rId13"/>
    <p:sldId id="276" r:id="rId14"/>
    <p:sldId id="274" r:id="rId15"/>
    <p:sldId id="275" r:id="rId16"/>
    <p:sldId id="256" r:id="rId17"/>
    <p:sldId id="268" r:id="rId18"/>
    <p:sldId id="260" r:id="rId19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4E595-FA8D-484B-A99F-6AF615930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E22D0-CB25-498F-B93A-D1F63C4C6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7C44A-5BBB-474A-8592-884EAE707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0711B-0D0C-45C0-8085-387E987D2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60079-B940-4F8C-84F2-8300027E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3810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23CAE-2A5B-46AA-B802-F4CBED726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8851A-C583-41D1-9573-9365D7EEA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0351A-E3D3-4145-8AEB-518BDAA90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FE3E5-3D9A-4267-92A4-856BA9650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963CE-90FC-4808-A266-7BAA79D2D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78369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AE9550-ED24-4CA7-8A7A-FA73979D79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A50F0-2C7B-4659-8DB0-77BEFC228F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D6EE8-6F96-490B-8825-A9AF46C45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2E932-44CA-49B0-B00A-DB029228E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154E8-39B6-440A-97CE-1BAA8DE0B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78083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D569-5182-4F1A-8015-34B02176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FEFE0-7CCD-49A9-AF53-234964408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22089-A123-4025-A078-9098B17E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027A0-3216-4B8A-A345-ADC0F8995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CC94E-84E5-49B2-AFD2-44C1BEC5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82127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BA74D-D915-435C-948A-84C0D59DD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1CBB7-675B-47DB-90A0-7A7E7C0A4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FD90E-8652-4983-98D3-96B5CB898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B3E89-21FA-4D30-AC3B-C09C1BCE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C6E65-70E7-4D12-AC79-C782D831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88960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2CC0B-244D-43C4-BD58-BC33BAF9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71C1-838B-4C8B-A5F3-B7A085E59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3F202-7C97-4C90-A083-8D110BD61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D5010-EF76-454E-8EA8-61722BB1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3C93F7-451F-41B2-A3CD-D97637589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F3595-1D4B-4C1D-9CD8-878CEEAA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7829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D48E-5209-4C1B-93EC-C3F4A4772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FBE52-3FDC-4564-9F82-848DB084D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1A236-3437-4AA0-B229-CF346115B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153F71-716F-4559-89F6-0A25F3BBD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16DD4F-DA92-42BE-9D62-BAF6C5E565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8AAFDA-F9CB-4F39-9A54-95D680FB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22234C-EBC6-493D-AF9A-B78FE68E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1A3B6-07E6-4D63-9056-0BFC5129D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88356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61A09-9337-4CBC-BF6D-ADBB5D496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7E7FBF-9581-4746-A91A-FD70BA151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A3435-E5DB-4DE0-8799-E0A26701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CD346-BA6E-4A41-A371-2FED38912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464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A90E74-47DC-4FCE-B2E7-7050EC3B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4C9AB-6F97-41A2-BDAB-E795E106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A103F-1C66-4A44-A777-7416D5405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5313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C7F3-46E5-4372-9DDE-A327B02CE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5AD6B-E45A-4103-B471-4EBFE8B16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93355-7C13-41B3-8CE7-514DA0DA7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BC489E-EB8F-4048-BBEC-DD20CAAE6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46CB9-989F-4177-B72B-2324E718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706FBB-5430-4815-B2CC-8E283D322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8781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0B243-CD7B-4541-ACBB-168ABF3B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0042F8-ECD6-4584-B0C1-14455D27FB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6948D-23E2-47E6-AF43-2F5666285F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A890D-9966-4304-BC4D-D3C1B257E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83DE0-2C23-4641-91D0-02B4A28A7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7ABCF-09D1-4C25-B058-0270C1C95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66529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ED9BD-72A6-461D-992D-1374EFB5E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8F53E-1497-4F6C-A801-438E6B4BF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8C5B1-571B-436A-B286-BC74D7E839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86424-4C8D-4CD8-9AE3-77D7499E40D1}" type="datetimeFigureOut">
              <a:rPr lang="ro-RO" smtClean="0"/>
              <a:t>01.05.2021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C1829-00CA-4A0A-AA27-9EDD7B9A8D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28DED-7E1A-4F31-AE1B-1DF19AE76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291B8-E72E-42C3-B88F-40C1DA7BDBB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82410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B53F43-4D75-46AB-8C6B-AE09161C8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60974" y="0"/>
            <a:ext cx="4731026" cy="3742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C95A9B-CE5F-4C36-9B8B-388B8551F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9947" y="47234"/>
            <a:ext cx="4731027" cy="36956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33A54D-89AC-428C-9584-13FAFE6B1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7587" y="4285891"/>
            <a:ext cx="4994413" cy="25721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1150DA-BBB7-49E1-8CC3-66BDB4F953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2470" y="4285890"/>
            <a:ext cx="4335117" cy="257210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DE659D-8AA3-469F-88D0-5983C481D378}"/>
              </a:ext>
            </a:extLst>
          </p:cNvPr>
          <p:cNvSpPr/>
          <p:nvPr/>
        </p:nvSpPr>
        <p:spPr>
          <a:xfrm>
            <a:off x="170585" y="589895"/>
            <a:ext cx="652743" cy="59093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o-RO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</a:t>
            </a:r>
          </a:p>
          <a:p>
            <a:pPr algn="ctr"/>
            <a:r>
              <a:rPr lang="ro-RO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</a:t>
            </a:r>
          </a:p>
          <a:p>
            <a:pPr algn="ctr"/>
            <a:r>
              <a:rPr lang="ro-RO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</a:t>
            </a:r>
          </a:p>
          <a:p>
            <a:pPr algn="ctr"/>
            <a:r>
              <a:rPr lang="ro-RO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</a:t>
            </a:r>
          </a:p>
          <a:p>
            <a:pPr algn="ctr"/>
            <a:r>
              <a:rPr lang="ro-RO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</a:t>
            </a:r>
          </a:p>
          <a:p>
            <a:pPr algn="ctr"/>
            <a:r>
              <a:rPr lang="ro-RO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</a:t>
            </a:r>
          </a:p>
          <a:p>
            <a:pPr algn="ctr"/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4AA14C-28BC-450E-999B-3A11428A4392}"/>
              </a:ext>
            </a:extLst>
          </p:cNvPr>
          <p:cNvSpPr/>
          <p:nvPr/>
        </p:nvSpPr>
        <p:spPr>
          <a:xfrm>
            <a:off x="1014993" y="265012"/>
            <a:ext cx="841941" cy="69557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Ț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  <a:p>
            <a:pPr algn="ctr"/>
            <a:r>
              <a:rPr lang="ro-RO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</a:p>
          <a:p>
            <a:pPr algn="ctr"/>
            <a:endParaRPr 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834CA7-D7BD-46D1-8E5B-D7C516FC0A4F}"/>
              </a:ext>
            </a:extLst>
          </p:cNvPr>
          <p:cNvSpPr/>
          <p:nvPr/>
        </p:nvSpPr>
        <p:spPr>
          <a:xfrm>
            <a:off x="1940883" y="1528613"/>
            <a:ext cx="572593" cy="403187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o-RO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  <a:p>
            <a:pPr algn="ctr"/>
            <a:r>
              <a:rPr lang="ro-RO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  <a:p>
            <a:pPr algn="ctr"/>
            <a:r>
              <a:rPr lang="ro-RO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ctr"/>
            <a:r>
              <a:rPr lang="ro-RO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algn="ctr"/>
            <a:r>
              <a:rPr lang="ro-RO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r>
              <a:rPr lang="ro-RO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</a:p>
          <a:p>
            <a:pPr algn="ctr"/>
            <a:r>
              <a:rPr lang="ro-RO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ctr"/>
            <a:r>
              <a:rPr lang="ro-RO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en-US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738721-6AE6-4D0C-B04E-6B15F8C520F8}"/>
              </a:ext>
            </a:extLst>
          </p:cNvPr>
          <p:cNvSpPr/>
          <p:nvPr/>
        </p:nvSpPr>
        <p:spPr>
          <a:xfrm>
            <a:off x="7989375" y="3742809"/>
            <a:ext cx="420262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o-RO" sz="32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Manta Andreea-Tatiana</a:t>
            </a:r>
            <a:endParaRPr lang="en-US" sz="32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A8FF492-20CC-4185-90AE-FA33F27D458B}"/>
              </a:ext>
            </a:extLst>
          </p:cNvPr>
          <p:cNvSpPr/>
          <p:nvPr/>
        </p:nvSpPr>
        <p:spPr>
          <a:xfrm>
            <a:off x="4214071" y="3467686"/>
            <a:ext cx="20487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o-RO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</a:t>
            </a:r>
            <a:r>
              <a:rPr lang="ro-RO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oezie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35940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A817E1-C023-46C3-88D9-BFF43635B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9"/>
            <a:ext cx="12192000" cy="684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6523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C39FBD-2525-4B6C-9033-7F08838F3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61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67B4E4-91E8-4618-98CE-50020717696E}"/>
              </a:ext>
            </a:extLst>
          </p:cNvPr>
          <p:cNvSpPr txBox="1"/>
          <p:nvPr/>
        </p:nvSpPr>
        <p:spPr>
          <a:xfrm>
            <a:off x="249382" y="349897"/>
            <a:ext cx="6858000" cy="6186309"/>
          </a:xfrm>
          <a:prstGeom prst="rect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  <a:prstDash val="lgDashDot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 că ai puteri supraomenești: poți pluti, poți merge pe apă, poți trece prin foc de parcă ai fi indestructibilă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Înteligență corporală, la tine e mai mult decât o sincronizare perfectă între minte și trup, e Ceva cu semnificație fatidică!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Mă torturezi cu mișcare, mă hipnotizezi cu reflecția ta, pentru că-s incapabilă să-ți măsor pașii pe suprafața lucioasă a lacului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 știu când stai, când meditezi, când izbucnești plină de frenezie sau te topești în inerția stridentă a increatului.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Vrei zbucium, vrei pulsație, poate adrenalină, un spațiu care să vibreze cu tine la unison și să te obosească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Totuși, reacționezi cu îndemânare și autocontrol desăvârșit, încât nu orice soi de stimul poate să te momească.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Poți să acționezi, să muți, să schimbi, să faci restructurări, să metamorfozezi orice din jur ca să-ți priască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 muncă să te abandonezi, în dans, întreceri, în orice alt travaliu sau poate vrei să jubilezi, mișcarea să sporească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intruzivă prin gesturi, prin tot felul de reacții, ești peste tot, în orice spațiu sau împrejurare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prea dinamică și greu de gestionat, dar pentru cei care te posedă, ești o reală provocare.</a:t>
            </a:r>
          </a:p>
          <a:p>
            <a:pPr algn="just"/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0413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6AED55-B795-4038-9878-C8978B54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221"/>
            <a:ext cx="12192000" cy="687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623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6213A1-1D9A-40C7-9BC7-2F06BE941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007" y="1083486"/>
            <a:ext cx="4671829" cy="43073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14652A-9AA2-4DCA-812F-642C2B1BAB0A}"/>
              </a:ext>
            </a:extLst>
          </p:cNvPr>
          <p:cNvSpPr txBox="1"/>
          <p:nvPr/>
        </p:nvSpPr>
        <p:spPr>
          <a:xfrm>
            <a:off x="159025" y="612844"/>
            <a:ext cx="655246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făcut din dorința de a fi înconjurată  de viață și frământare o pasiune exacerbată.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suportivă, mereu pe punctul de a sări în ajutor și de a descreți orice frunte încruntată,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pretext de luptă cu frustrările și neputințele propriului sine, din care ieși mereu învingătoare,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la capătul luminos al tuturor țelurilor și actelor unei persoane și în caz de eșec, nu ești mustrătoare,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Chiar și când ești strivită de amăgirea misterului, de strâmtoare orizontului, reușești să te înalți tot mai fermecătoare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harul relaționării, ești vie și colorată, energică asemenea pomului ce nu mai rapdă să erupă a floare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cordială și optimistă, pentru că ești imună la lama rece a lucidității sceptice ce agasează suflarea,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vrea să îmblânzești prin vorbe, atingeri, mângâieri discrete sau să alini, să vindeci – asta îți e chemarea.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 stenografiezi universul, emiți judecăți de valoare și urăști lumina de lună a abstractului, 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Vezi dincolo de chipuri, de măști – intenții, stări și credințe și asta doar în diurnul concretului.</a:t>
            </a:r>
          </a:p>
        </p:txBody>
      </p:sp>
    </p:spTree>
    <p:extLst>
      <p:ext uri="{BB962C8B-B14F-4D97-AF65-F5344CB8AC3E}">
        <p14:creationId xmlns:p14="http://schemas.microsoft.com/office/powerpoint/2010/main" val="7441926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DFD146-5AC6-4A97-A2E7-5C4A79D98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684"/>
            <a:ext cx="12192000" cy="689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577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7FD83F-7CB6-4104-BA09-4CBD11CD7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D81E28-C3E7-4654-A152-CFA55B77FD4C}"/>
              </a:ext>
            </a:extLst>
          </p:cNvPr>
          <p:cNvSpPr txBox="1"/>
          <p:nvPr/>
        </p:nvSpPr>
        <p:spPr>
          <a:xfrm>
            <a:off x="808383" y="2105153"/>
            <a:ext cx="10230678" cy="286232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 preajma ta, timpul se scurge încet, târându-se la infinit spre o pace interioară atotcuprinzătoare,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Știi să citești gânduri, să prefaci în taină orice șoaptă a subconștientului și să-ți conservi intimitatea arzătoare.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nevolnică și ai vrea să țipi, dar vidul evoluat al sensibilității tale nostalgice te face tăcută și calmă,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Emani prin toți porii tăi semi-deschiși o liniște contamplativă și ai harul citirii destinului în palmă.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biografică, aș zice, te cunoști de la o extremitate la alta și tot ți se pare că îți ești străină,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Vrei să nu depinzi de o alta ca tine, cultivi singurătatea și o faci atât de potrivit, încât te alină.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o putere lăuntrică de autocontrol, încât și inima se oprește din lovituri, când îi spui să tacă.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tine nimic nu e inedit, totul e o carte deschisă, dar greu de pătruns pentru cei ce nu pot s-o facă.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pecetluită, doar tu și cu tine îți împarți amarul, extazul sau dorul...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comprehensivă și chiar motivată, păcat că nu te completează decorul.</a:t>
            </a:r>
          </a:p>
        </p:txBody>
      </p:sp>
    </p:spTree>
    <p:extLst>
      <p:ext uri="{BB962C8B-B14F-4D97-AF65-F5344CB8AC3E}">
        <p14:creationId xmlns:p14="http://schemas.microsoft.com/office/powerpoint/2010/main" val="41720866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EAFFC-A9E3-4421-86D3-CE34F1C150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F4852-9DD8-4291-A049-3DE96975F9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A2A4E-2C1C-4D89-90B2-CC78522F4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6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491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9D130F-D78B-41B1-825E-2494FCA36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9006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D7F4D5-4ED0-4084-A55C-D6738BC15B88}"/>
              </a:ext>
            </a:extLst>
          </p:cNvPr>
          <p:cNvSpPr txBox="1"/>
          <p:nvPr/>
        </p:nvSpPr>
        <p:spPr>
          <a:xfrm flipH="1">
            <a:off x="576468" y="1463071"/>
            <a:ext cx="11039062" cy="31393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  înclini prelung în fața naturii străvezii, parcă fără pondere și fără contur și, ți-o declari – pe loc, suverană;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vezi ca pe ceva clădit parcă din abur, pe întinderi imense, cu trepidații și rotiri prinse-ntr-o țesătură persană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Cea cu care ești atât de intimă și sentimentală, poate fi un soi de delir, de tumult în soare și de bucurie respirată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 resimți orice șoaptă a vântului, orice zumzet sfios de albină, ca pe ceva amplificat, înnoit, de care te lași purtată.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 se comunică prin tine, îți spune	„și verzi și uscate”, îți redă zile de vară și iarnă și-n al tău potir, pasiune toarnă 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 face părtașă și țese în tine cu fir invizibil un întreg ecosistem cu plante și necuvântătoare care să te absoarbă.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 vindecă de neajunsurile vieții, te imunizează, îți asigură un echilibru care să nu te lase stearpă și să te usuce.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voi - nimic nu-i efort, nu-i mers lent spre resemnări sau cedări, căci prin voi, viața un nou prag aduce,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Merită să depășești obstacole, când natura te îmbrățișează ca o mamă ocrotitoare la sânul ei cu margarete și cu maci.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Astfel, natura te face să o descifrezi, să o interpretezi, să ciocăni cu gandul în opacitatea tuturor trunchiurilor de copaci.</a:t>
            </a:r>
          </a:p>
        </p:txBody>
      </p:sp>
    </p:spTree>
    <p:extLst>
      <p:ext uri="{BB962C8B-B14F-4D97-AF65-F5344CB8AC3E}">
        <p14:creationId xmlns:p14="http://schemas.microsoft.com/office/powerpoint/2010/main" val="38419268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D1AED2-5C3E-4749-8C46-B2313888F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41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B5121-385D-4628-B95C-0EA884FAC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02"/>
            <a:ext cx="12191999" cy="685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551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EE257F-230D-4C10-9DB7-08AF42C21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55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A2EAAA-0439-40E3-A78C-6A922818DF2A}"/>
              </a:ext>
            </a:extLst>
          </p:cNvPr>
          <p:cNvSpPr txBox="1"/>
          <p:nvPr/>
        </p:nvSpPr>
        <p:spPr>
          <a:xfrm>
            <a:off x="-238539" y="1099931"/>
            <a:ext cx="11012556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Te-am zărit din așa-zisă coincidență, ușor teatrală, într-un colțișor de minte, retrasă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Încercai să pari interesată de probleme universale, înconjurată de Mai-Marii lumii, la masă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Țineai să subliniezi absurdul și gratuitatea unei întâmplări, văzută de tine, banală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Comentai și găseai cusururi, inducând în eroare printr-o revărsare mult prea formală.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Jonglezi cu sensuri, structuri și arborescențe de cuvinte, se pare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Efervescentă, numai clocot și neastâmpăr, prea plină de candoare,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Produci vibrație în suflet și-l faci să spumege în valuri de speranță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La un nou început al Cuvântului și al poftei de viață.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Vrei o experiență directă, o trăire spontană, dezinteresată,</a:t>
            </a:r>
          </a:p>
          <a:p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Un salt în cunoaștere, o explozie de frumos și fragil necontrolată.</a:t>
            </a:r>
          </a:p>
        </p:txBody>
      </p:sp>
    </p:spTree>
    <p:extLst>
      <p:ext uri="{BB962C8B-B14F-4D97-AF65-F5344CB8AC3E}">
        <p14:creationId xmlns:p14="http://schemas.microsoft.com/office/powerpoint/2010/main" val="35097363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016FFB-1282-449A-A3C8-33A9210DA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975"/>
            <a:ext cx="12192000" cy="693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431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9662A7-11FD-47A1-BB7C-9462E1E1E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5"/>
            <a:ext cx="12191999" cy="68772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45C63D-92FA-4BAA-B7D4-0BA6AD23AFF8}"/>
              </a:ext>
            </a:extLst>
          </p:cNvPr>
          <p:cNvSpPr txBox="1"/>
          <p:nvPr/>
        </p:nvSpPr>
        <p:spPr>
          <a:xfrm>
            <a:off x="5334001" y="197253"/>
            <a:ext cx="6636327" cy="6463308"/>
          </a:xfrm>
          <a:prstGeom prst="rect">
            <a:avLst/>
          </a:prstGeom>
          <a:ln w="76200">
            <a:solidFill>
              <a:srgbClr val="FFC000"/>
            </a:solidFill>
            <a:prstDash val="lgDashDotDot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Gândești în cifre, în numere, cu virgule și perioade care mi se înfățișează ca o </a:t>
            </a:r>
            <a:r>
              <a:rPr lang="ro-RO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Istorie hieroglifică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Mulți spun despre tine că ești rigidă și strictă și că deții o manieră ultra-dirijistă care te prolifică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Tind să nu le dau crezare, dar existența ta e ca o ecuație care adaugă zilnic încă o acoladă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Doar minți strălucite te pot examina pe-ndelete și pot emite despre tine o formulă șocantă.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Ești prinsă într-un maraton halucinant în care vrei mai mulți algoritmi care să dea lumii o rigurozitate aparte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Atâta logică-n jur cu raționamente și analize în detaliu, care mă fac să confund Terra cu planeta Marte.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Nu-i de ajuns să găsesti soluția la o problemă, îți trebuie fler să intuiești sursa și să o ignori atât cât poți să ajungi la o cunoaștere a ta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Care să te facă încrezător, care să îți dea tăria să corporalizezi o utopie și garanția că știința, prin natura ei,  aparține fiecăruia 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un lucru copleșitor să faci înăuntrul propriei minți atâta ordine încât să deschizi un sertar și să știi ce ascunde într-însul.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Să calculezi, să măsori, să oscilezi între variabile și să ajungi, într-un final, să îți planifici și râsul și plânsul. </a:t>
            </a:r>
          </a:p>
          <a:p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C668A7-F7A4-494B-B949-D8DA38F83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9424"/>
            <a:ext cx="5193237" cy="354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6170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4FF7A8-533C-4835-A8EB-DC4E9F83B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838"/>
            <a:ext cx="12192000" cy="692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0152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A59317-5A50-4B1F-B527-214A1FD47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1256"/>
            <a:ext cx="12154674" cy="69005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774156-AC02-473E-A394-1A525677F209}"/>
              </a:ext>
            </a:extLst>
          </p:cNvPr>
          <p:cNvSpPr txBox="1"/>
          <p:nvPr/>
        </p:nvSpPr>
        <p:spPr>
          <a:xfrm>
            <a:off x="377536" y="612843"/>
            <a:ext cx="743642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Nicio întruchipare a lumii văzute sau nevăzute nu te poate face, vreo clipă, redundantă sau neputincioasă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 fața acestora, tu, inteligență vizuală ești suverană și în cinstea ta se închină vitalitatea cea mai spumoasă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În linii, culori, descompuneri de nuanțe, tu faci orice peisaj sau portret să prindă spiritualitate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 acupunctură pe coala de hârtie când mănuiești ochiul, mâna și întreaga-ți făptură cu dexteritate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o oglindire a spațiului transparentă și fidelă, dar fugitivă și spontană, trădându-ți acuratețea alarmantă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putea să generezi un vulcan care să erupă noi reprezentări, la fiecare zvâcnire, încât lumea redată să para agasantă.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 te teme de propria-ți tridimensionalitate sufocantă, las-o să te descompună până la epuizare, ca să te poți naște iar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Doar oamenii care fac din tine o credință de viață te pot înțelege și îmblânzi ca să nu fii un dar al imaginii purtat în desagă, în zadar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o virtute să găsești evadare dintr-un labirint scufundat în culoare, șerpuire și asimetrie și să vezi lumina de la capătul tunelului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Importantă pentru tine nu e destinația, ci călătoria în sine, asemenea unui Vasco da Gama sau a unui visător din tagma aleasă a clerului.</a:t>
            </a:r>
          </a:p>
        </p:txBody>
      </p:sp>
    </p:spTree>
    <p:extLst>
      <p:ext uri="{BB962C8B-B14F-4D97-AF65-F5344CB8AC3E}">
        <p14:creationId xmlns:p14="http://schemas.microsoft.com/office/powerpoint/2010/main" val="32687574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DB6F07-A5BE-4F15-AEA5-58892BADC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04"/>
            <a:ext cx="12189859" cy="685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792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0D9715D-0F3A-4079-A84B-06135A0585BE}"/>
              </a:ext>
            </a:extLst>
          </p:cNvPr>
          <p:cNvSpPr txBox="1"/>
          <p:nvPr/>
        </p:nvSpPr>
        <p:spPr>
          <a:xfrm>
            <a:off x="5433390" y="1637621"/>
            <a:ext cx="649537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Inteligență muzicală topită într-o avalanșă de reflecții, ca într-o suită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Concepută din mine, din stări și de-o viață trăită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Strigăt de LA minor, în vapori de aer stins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Căderi apoteotice de note grave și un ritm prelins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Îți miști degetele febril pe clavir și surâzi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Când scoți dezacorduri, ignori partitura și cânți pentru surzi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o artă prin care poți schimba ordinea în întregul Univers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N-ai nevoie de vorbe, de ritmuri și rime, ci doar de un simplu vers.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 va uimi când îți voi spune că am intuit felul în care interpretezi:</a:t>
            </a:r>
          </a:p>
          <a:p>
            <a:pPr algn="just"/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Tu, îți așterni pe clape emoții și gânduri, de parcă visezi.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37C5E5-15FF-42CD-9FC2-69DBDD429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113"/>
            <a:ext cx="5433390" cy="51418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1D19D0-9829-4D78-9815-8BDFD74DB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209" y="4499943"/>
            <a:ext cx="3154016" cy="235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336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1562</Words>
  <Application>Microsoft Office PowerPoint</Application>
  <PresentationFormat>Widescreen</PresentationFormat>
  <Paragraphs>112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31</cp:revision>
  <dcterms:created xsi:type="dcterms:W3CDTF">2021-04-26T10:37:25Z</dcterms:created>
  <dcterms:modified xsi:type="dcterms:W3CDTF">2021-05-01T10:45:05Z</dcterms:modified>
</cp:coreProperties>
</file>

<file path=docProps/thumbnail.jpeg>
</file>